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1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theme/theme1.xml" ContentType="application/vnd.openxmlformats-officedocument.theme+xml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10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4FA2067E-2C40-466B-ADE0-651D3516BAA9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720" y="360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2520" y="-3960"/>
            <a:ext cx="10079640" cy="566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LibreOffice/7.1.3.2$Linux_X86_64 LibreOffice_project/10$Build-2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2021-06-23T22:31:21Z</dcterms:created>
  <dc:creator/>
  <dc:description/>
  <dc:language>en-IN</dc:language>
  <cp:lastModifiedBy/>
  <dcterms:modified xsi:type="dcterms:W3CDTF">2021-06-23T22:40:55Z</dcterms:modified>
  <cp:revision>1</cp:revision>
  <dc:subject/>
  <dc:title/>
</cp:coreProperties>
</file>